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D351B-2945-430B-9CEE-A778D5C7BF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92A99-8940-45B4-93F8-0999E3D1A9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Activity diagram of the literature curation process using neXtA5.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5CD0EA-3EAB-40D4-B309-C7541CDF6C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Activity diagram of the literature curation process using neXtA</a:t>
            </a:r>
            <a:r>
              <a:rPr lang="en-US" altLang="en-US" b="0" baseline="-25000"/>
              <a:t>5</a:t>
            </a:r>
            <a:r>
              <a:rPr lang="en-US" altLang="en-US" b="0"/>
              <a:t>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888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Activity diagram of the literature curation process using neXtA5.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2024-05-20T14:09:39Z</dcterms:modified>
</cp:coreProperties>
</file>