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66CB3F-FE75-4C27-94A1-146DABA705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DAFD92-F427-4F7A-BE22-DB33409175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Number of additional species in orthologous groups with B. distachyon, O. sativa, S. bicolor and Z. mays. (A) For each orthologous group, the number of other Poaceae species present within the orthologous group was quantified. Counts were determined separately for orthologous groups containing B. distachyon, O. sativa, S. bicolor and Z. mays sequences. Proteins from A. thaliana, P. trichocarpa and V. vinifera were not included in these species counts. (B) For each orthologous group, the number of other dicot species present within the orthologous group was quantified. Counts were determined separately for orthologous groups containing A. thaliana, P. trichocarpa and V. vinifera sequences. Proteins from B. distachyon, O. sativa, S. bicolor and Z. mays were not included in these species counts.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82E72A-F5C9-42EA-8C5E-5ED1AE45FE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bar061, </a:t>
            </a:r>
            <a:r>
              <a:rPr lang="en-US" altLang="en-US" sz="1000">
                <a:solidFill>
                  <a:srgbClr val="333333"/>
                </a:solidFill>
                <a:hlinkClick r:id="rId3"/>
              </a:rPr>
              <a:t>https://doi.org/10.1093/database/bar061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Number of additional species in orthologous groups with B. distachyon, O. sativa, S. bicolor and Z. mays.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26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Number of additional species in orthologous groups with B. distachyon, O. sativa, S. bicolor and Z. mays.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2024-05-19T14:53:44Z</dcterms:modified>
</cp:coreProperties>
</file>