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D5EB4-C07B-425D-8383-9EECD7BED8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DF893-640D-4863-B916-58F9979F1B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Neo4j database construction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16045-B0CB-4E01-B9E4-5E1009F65C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Neo4j database construction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0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Neo4j database construction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2024-05-07T03:38:10Z</dcterms:modified>
</cp:coreProperties>
</file>