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D0BF11-D901-4C58-A9F4-1C1A95AE9C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E1739E-AA8B-44C7-B482-5A0D4E57B1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Performing a search with API using Swagger UI. iPTMnet API documentation for the ‘/search’ endpoint. The Swagger UI provides a webpage for users to explore the API in an interactive manner. Users can enter various query parameters and execute the query to obtain the results. The webpage also generates a cURL command (illustrated) that can be executed in a command-line shell to query the API and obtain the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BBCD67-5DB7-4F29-954A-8F35472352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Performing a search with API using Swagger UI. iPTMnet API documentation for the ‘/search’ endpoint.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742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Performing a search with API using Swagger UI. iPTMnet API documentation for the ‘/search’ endpoint.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2024-05-18T20:45:26Z</dcterms:modified>
</cp:coreProperties>
</file>