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D585F5-6C0A-4CC5-B942-63AB7571431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606C1B-BA77-481C-AFF3-9D0BFCE3B4E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Sensing information between organisms and signal molecules is depicted in a heat-map (part shown), with colour coding representing the different classes of mechanisms (sensing, producing, inhibiting and unclear).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BC1BF1-2816-4222-925A-813893519D0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5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https://doi.org/10.1093/database/baab058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Sensing information between organisms and signal molecules is depicted in a heat-map (part shown),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7294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Sensing information between organisms and signal molecules is depicted in a heat-map (part shown),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2024-05-03T11:17:07Z</dcterms:modified>
</cp:coreProperties>
</file>