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A6F9C-023F-4BDE-808C-AAA97646A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92721-D628-4FD3-824F-6B335B5F4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GAN framework. The four different colours represent the four different main sections of GAN, Source, Genetics, Tools. Connections are illustrated between related subsections using straight lines with different colours.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289EF-8045-4BFE-A1A6-F42914F231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GAN framework. The four different colours represent the four different main sections of GAN, Source,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3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GAN framework. The four different colours represent the four different main sections of GAN, Source,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2024-05-20T01:32:00Z</dcterms:modified>
</cp:coreProperties>
</file>