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428687-A5FA-4203-B924-A91100348E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857B83-2809-480D-A8CB-483833F529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GeMo visualization interface representing the genome ancestry mosaics of the triploid cultivated banana ‘Grande Naine’ (13). (A) Menu panel allowing the user to load their own data or to visualize preloaded data (A1). (B) Predicted mosaic structure for the 3 × 11 chromosomes as proposed in (13). Each color on the chromosomes represents a genetic group, except dark gray for undefined genomic block. Symbols on chr01 and chr02 indicate genomic features (such as gene of interest, QTLs, etc.) entered by users based on genomic coordinates of the reference genome used to draw the genome ancestry mosaics in the menu entitled ‘Annotations’ in A2. (C) Automatically exported dataset from GeMo by clicking on a block and imported as a track to the JBrowse configured in the Genome Browser menu in A3.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A7C51-4D0F-48A4-A444-C934AC4D14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baac057, </a:t>
            </a:r>
            <a:r>
              <a:rPr lang="en-US" altLang="en-US" sz="1000">
                <a:solidFill>
                  <a:srgbClr val="333333"/>
                </a:solidFill>
                <a:hlinkClick r:id="rId3"/>
              </a:rPr>
              <a:t>https://doi.org/10.1093/database/baac057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GeMo visualization interface representing the genome ancestry mosaics of the triploid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937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GeMo visualization interface representing the genome ancestry mosaics of the triploid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2024-05-19T03:55:37Z</dcterms:modified>
</cp:coreProperties>
</file>