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C611F-DEB4-46B1-A7F3-CC849B5E35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45F7E-93EC-4978-B7D9-5C7CAABEB4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FOBI web application. (A) Settings panel of the web interface; (B) interrelationships of food items in FOBI; (C) relationships between food items and metabolites in FOBI.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F8E221-70BB-4CA7-8665-A57E528F80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APL of FOBI versus random graphs APLs.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F8E221-70BB-4CA7-8665-A57E528F806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FOBI architecture considering apple as an example.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F8E221-70BB-4CA7-8665-A57E528F806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/baaa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/baaa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FOBI web application. (A) Settings panel of the web interface; (B) interrelationships of food items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18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APL of FOBI versus random graphs APLs.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19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FOBI architecture considering apple as an example.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27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3 The FOBI web application. (A) Settings panel of the web interface; (B) interrelationships of food items in ...</vt:lpstr>
      <vt:lpstr>Figure 2 APL of FOBI versus random graphs APLs.
</vt:lpstr>
      <vt:lpstr>Figure 1 FOBI architecture considering apple as an example.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2024-05-19T15:41:36Z</dcterms:modified>
</cp:coreProperties>
</file>