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66B92F-EF47-4FCC-912F-D53148ACAA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B81878-3A19-4575-B626-5FA4CE9E75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Text automatic annotation module.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1CDA85-B6F6-4B89-A0B7-7C6135388B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Text automatic annotation module.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924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Text automatic annotation module.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2024-05-03T12:17:30Z</dcterms:modified>
</cp:coreProperties>
</file>