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E146CF-F3C5-42F3-94AF-56A19937738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AF6EAF-6038-4804-89AE-A42CA050F1B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SNP, gene, microbiota and transcriptome section of IBDIRP. (A) The SNP section conllected more than 320 unique risk SNPs associated with IBD. (B) The gene section displays 289 IBD-related genes based on the database’s collection. (C) The sorted IBD-related microbiota data are available in microbiota section. (D) The transcriptome section displays 153 IBD-related transcriptome data.
Alt Text: The brief introduction of SNP, gene, microbiota and transcriptome section in IBDIRP website.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92EA4A-263F-4FDF-AD70-FF902D06DB9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9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baad097,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https://doi.org/10.1093/database/baad097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The SNP, gene, microbiota and transcriptome section of IBDIRP. (A) The SNP section conllected more than 320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2485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The SNP, gene, microbiota and transcriptome section of IBDIRP. (A) The SNP section conllected more than 320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2024-05-20T10:37:58Z</dcterms:modified>
</cp:coreProperties>
</file>