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FB0B0-6C1E-419D-9F0A-955A95AB9E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EA8B7-4807-434B-A271-D2427054B2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construction framework of HFIP.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26E3C-F479-4017-A7C8-B3C862988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Four-function modules of HFIP. (a) Database; (b) Knowledge base; (c) Literature Base and (d) Tool pool.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26E3C-F479-4017-A7C8-B3C862988A4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data mining, including data screening, grouping, analysis and visualization in HFIP.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26E3C-F479-4017-A7C8-B3C862988A4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heatmap visualization tool in HFIP. The left side is the data upload and parameter adjustment panel, and the right side is the result display and export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26E3C-F479-4017-A7C8-B3C862988A4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Research hotspots and future research trends of an angiotensin-converting enzyme (ACE) gene in HF. The upper network diagram is the medical knowledge map. The middle part is recommendations for high-impact-factor research topics related to HF + ACE. These numbers indicate the average impact factor of related literature. The lower part is the research topic analysis, and the area of the circle represents the heat of the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26E3C-F479-4017-A7C8-B3C862988A4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construction framework of HFIP.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347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Four-function modules of HFIP. (a) Database; (b) Knowledge base; (c) Literature Base and (d) Tool pool.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83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process of data mining, including data screening, grouping, analysis and visualization in HFIP.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5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heatmap visualization tool in HFIP. The left side is the data upload and parameter adjustment panel,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Research hotspots and future research trends of an angiotensin-converting enzyme (ACE) gene in HF. The upper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089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The construction framework of HFIP.
</vt:lpstr>
      <vt:lpstr>Figure 2. Four-function modules of HFIP. (a) Database; (b) Knowledge base; (c) Literature Base and (d) Tool pool.
</vt:lpstr>
      <vt:lpstr>Figure 3. The process of data mining, including data screening, grouping, analysis and visualization in HFIP.
</vt:lpstr>
      <vt:lpstr>Figure 4. The heatmap visualization tool in HFIP. The left side is the data upload and parameter adjustment panel, and ...</vt:lpstr>
      <vt:lpstr>Figure 5. Research hotspots and future research trends of an angiotensin-converting enzyme (ACE) gene in HF. The upper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2024-05-05T13:38:34Z</dcterms:modified>
</cp:coreProperties>
</file>