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C9CF2-42D1-420A-93B7-9388943A8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95583-CECC-4B23-AD65-9EE2D9565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datasets grouped by system-level classification of disorders (A), various cancers (B) and neuronal disorders (C); the values are further grouped by taxon and are represented using different colors (Ndataset = 3602). Abbreviations: amyotrophic lateral sclerosis (ALS), multiple sclerosis (MS), autism spectrum disorder (ASD), bipolar disorder (BD) and major depressive disorder (MDD).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86ED2-2BB1-417B-B964-ED5F04D310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Numbers of datasets grouped by system-level classification of disorders (A), various cancers (B) and neuronal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0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Numbers of datasets grouped by system-level classification of disorders (A), various cancers (B) and neuronal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2024-05-19T15:47:32Z</dcterms:modified>
</cp:coreProperties>
</file>