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F827A-D496-4412-A596-C75E5B865D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4D7F5-D7F1-4476-A018-D287A2F660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how token sequences are shifted in order to be fed into BERT.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4E1421-A624-450F-8B7B-BC8481E84B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Diagram showing how token sequences are shifted in order to be fed into BERT.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500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Diagram showing how token sequences are shifted in order to be fed into BERT.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2024-05-05T16:12:30Z</dcterms:modified>
</cp:coreProperties>
</file>