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D69E37-5443-4884-9EBF-3009E9C0C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DDB62-DA4B-4652-8113-5443EDB053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ThRSDB web interface. (A) Homepage with the top navigation menu and the Search form. The flag icons are for switching between English and Thai version. (B) Browse page. The Search box is provided on the top menu of every page except the homepage. (C) Advanced Search page. (D) A bar chart comparing the percentage amylose between cultivars. Other starch properties are listed, which can be selected to display the corresponding chart. (E) The page presenting detailed information on a selected cultivar.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7C98B-58B4-4D39-AB79-59DFE9D58B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baaa068, </a:t>
            </a:r>
            <a:r>
              <a:rPr lang="en-US" altLang="en-US" sz="1000">
                <a:solidFill>
                  <a:srgbClr val="333333"/>
                </a:solidFill>
                <a:hlinkClick r:id="rId3"/>
              </a:rPr>
              <a:t>https://doi.org/10.1093/database/baaa068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ThRSDB web interface. (A) Homepage with the top navigation menu and the Search form. The flag icons are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11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ThRSDB web interface. (A) Homepage with the top navigation menu and the Search form. The flag icons are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2024-05-19T15:47:44Z</dcterms:modified>
</cp:coreProperties>
</file>