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C49B6B-BF31-4972-A130-87CA5EAC48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38954E-8620-4326-BAAC-71AA6B9795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Advanced search builder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049D9C-BD18-4000-9BB6-0F9026461D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baac003, </a:t>
            </a:r>
            <a:r>
              <a:rPr lang="en-US" altLang="en-US" sz="1000">
                <a:solidFill>
                  <a:srgbClr val="333333"/>
                </a:solidFill>
                <a:hlinkClick r:id="rId3"/>
              </a:rPr>
              <a:t>https://doi.org/10.1093/database/baac003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Advanced search builder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21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Advanced search builder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2024-05-15T12:52:06Z</dcterms:modified>
</cp:coreProperties>
</file>