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8A9C11-B90B-4AA6-9036-9C91A64FF7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D4A640-AFB9-4122-9337-EEDE9E3CC0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recommendation performances of the classifiers trained with the FlyBase, ZFIN and MGI data sets in terms of (a) Recall@n and (b) Precision@50.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31498-DBF9-44C8-8652-273F58825D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Average recommendation performances of the classifiers trained with the FlyBase, ZFIN and MGI data sets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174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Average recommendation performances of the classifiers trained with the FlyBase, ZFIN and MGI data sets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2024-05-05T14:57:07Z</dcterms:modified>
</cp:coreProperties>
</file>