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242EB-0B3F-4CF5-9F25-60608961EA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CA0FE-0F79-46DF-98E0-1E4048AE75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Distribution of HVT events (endogenization) across different Phylum, outermost bars represent the number of HVT cases in the taxa shown. (B) HVT chart result from database search including all cases reported in the database, ssDNAs &gt;50% of all known HVT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7D027F-C462-470C-90B9-2AEA78A1FB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bax102, </a:t>
            </a:r>
            <a:r>
              <a:rPr lang="en-US" altLang="en-US" sz="1000">
                <a:solidFill>
                  <a:srgbClr val="333333"/>
                </a:solidFill>
                <a:hlinkClick r:id="rId3"/>
              </a:rPr>
              <a:t>https://doi.org/10.1093/database/bax102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Distribution of HVT events (endogenization) across different Phylum, outermost bars represent the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77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Distribution of HVT events (endogenization) across different Phylum, outermost bars represent the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2024-05-20T21:04:24Z</dcterms:modified>
</cp:coreProperties>
</file>