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A1064-7993-4695-BD60-363F274F8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BD178-4369-4B9A-A85C-139092084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task showing the title, description, assigned users and cast votes on the left. The right side shows the task log and the comment input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21867-8DAF-415C-AA96-4B815EB3C2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of a task showing the title, description, assigned users and cast votes on the left.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6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of a task showing the title, description, assigned users and cast votes on the left.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2024-05-09T03:00:19Z</dcterms:modified>
</cp:coreProperties>
</file>