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DADF16-67B1-4729-9113-454F0F063A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655416-7E4C-437C-BCD7-615394B885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typical hour-glass fold adopted by MIP family members shown here corresponds to the human AQP4 (PDB ID: 3GD8; resolution: 1.8 Å). Only the backbone is shown in ribbon representation. The most conserved residue in each TM segment (TM1–TM6) and the two half-helices (LB and LE) are displayed and the locations of the conserved residues are indicated, and their generic numbers are also shown. In human AQP4, they correspond to E44 (1.50), G78 (2.50), N97 (LB.50), Q122 (3.50), E163 (4.50), G194 (5.50), N213 (LE.50) and P237 (6.50), and the residue numbering corresponds to the PDB ID: 3GD8. For details about the generic numbering scheme in AQPs, see the main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DE44C7-91FE-45B4-ACF4-7B2D49F2B3A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baad012, </a:t>
            </a:r>
            <a:r>
              <a:rPr lang="en-US" altLang="en-US" sz="1000">
                <a:solidFill>
                  <a:srgbClr val="333333"/>
                </a:solidFill>
                <a:hlinkClick r:id="rId3"/>
              </a:rPr>
              <a:t>https://doi.org/10.1093/database/baad012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typical hour-glass fold adopted by MIP family members shown here corresponds to the human AQP4 (PDB 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typical hour-glass fold adopted by MIP family members shown here corresponds to the human AQP4 (PDB 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2024-04-27T00:25:10Z</dcterms:modified>
</cp:coreProperties>
</file>