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8771C-18BA-45F0-8CFD-7BC7653E98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1BD62-1772-46A6-98FF-BF6C9A4AAC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Architecture of SynLethDB 2.0. The bottom layer shows the data sources of SLs and other biomedical knowledge. The middle layer shows the data preprocessing steps, database storage and web server. The top layer shows the main functional modules of the user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369F6D-CC1E-4D28-9703-9CA8BA505A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baac030, </a:t>
            </a:r>
            <a:r>
              <a:rPr lang="en-US" altLang="en-US" sz="1000">
                <a:solidFill>
                  <a:srgbClr val="333333"/>
                </a:solidFill>
                <a:hlinkClick r:id="rId3"/>
              </a:rPr>
              <a:t>https://doi.org/10.1093/database/baac030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Architecture of SynLethDB 2.0. The bottom layer shows the data sources of SLs and other biomedical knowledge.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38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Architecture of SynLethDB 2.0. The bottom layer shows the data sources of SLs and other biomedical knowledge.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2024-05-12T03:59:04Z</dcterms:modified>
</cp:coreProperties>
</file>