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53432-E4F1-449B-94F3-27EDEC1BA4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2F302-73D3-4EEA-AFAF-988EFD5D3D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questions evaluated with a Likert scale. (A) The boxplot represents the SUS distribution for each system. The X represents the mean, the horizontal line within the box is the median and the circle is an outlier. (B) Aggregate response to the ‘Overall impression’ for the systems. Scores &gt;3, &lt;3 and =3 were labeled as positive, negative and neutral impression, respectively. (C) Aggregate response to the question ‘meeting expectations’.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D6338-08CD-4376-B5A9-A98B133ED6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Results from questions evaluated with a Likert scale. (A) The boxplot represents the SUS distribution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06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Results from questions evaluated with a Likert scale. (A) The boxplot represents the SUS distribution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2024-05-04T03:34:46Z</dcterms:modified>
</cp:coreProperties>
</file>