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B74DB6-9EB1-4EE2-B63D-F4645747B0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C3F30C-B146-4E8A-9B58-6E6DF52D6D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SymGen’s gene module. For this example, we searched for all the genes containing the letters ‘trp’ in the genomes of symbionts of insects. We selected all of the 169 available genomes. The resulting table is a list in a presence/absence format, where all the present genes are shown with their KEGG id and a link to their KEGG gene web page. The ‘Gene ID’ and the ‘Gene Description’ features are both linked to their KEGG orthology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0C9A3-A374-4B28-B685-6C0319A512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SymGen’s gene module. For this example, we searched for all the genes containing the letters ‘trp’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92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SymGen’s gene module. For this example, we searched for all the genes containing the letters ‘trp’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2024-05-19T18:30:32Z</dcterms:modified>
</cp:coreProperties>
</file>