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99420-5E73-4F26-A896-EDB3EC719E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72D86-88E3-4B67-B6B7-E3C0206FD8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 of literature report upon logistic binary classifier and automatization routines. The private interface contains the literature item metadata (Authors, Title, Year, Journal, Volume, Issue, Abstract, PMID and PubMed Link) (1) as well as the prediction score from the neural network (2). Neural network decisions are presented for each model ((2) right brackets). Decisions are then average and binomial confidence interval is calculated ((2) left). In (3), extracted proteins, sites, species and methods are shown next to the number of iteration for each item. This information is complemented by sentences associated with combinations of tags relevant to O-GlcNAcylated proteins (4). An update window is available for rapid update of the master update file upon inspection of each publication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001197-AFF6-4276-A8FB-6F7A0D1239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baab039, </a:t>
            </a:r>
            <a:r>
              <a:rPr lang="en-US" altLang="en-US" sz="1000">
                <a:solidFill>
                  <a:srgbClr val="333333"/>
                </a:solidFill>
                <a:hlinkClick r:id="rId3"/>
              </a:rPr>
              <a:t>https://doi.org/10.1093/database/baab039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 of literature report upon logistic binary classifier and automatization routines. The private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08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 of literature report upon logistic binary classifier and automatization routines. The private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2024-05-19T20:11:07Z</dcterms:modified>
</cp:coreProperties>
</file>