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45D80-2848-4D20-AE0B-A4CE7F1272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997C4B-E2F7-472B-A22A-5BB0957AD9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INOH pathway. Each blue window represents event of different granularity, and green window represents molecular complex. Light blue hexagons are Process nodes that show molecular interactions, and green hexagon is EventRelation node that shows positive/negative indirect relation between events.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E3E68-BC33-41F7-B2CD-0C4EF28774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bar052, </a:t>
            </a:r>
            <a:r>
              <a:rPr lang="en-US" altLang="en-US" sz="1000">
                <a:solidFill>
                  <a:srgbClr val="333333"/>
                </a:solidFill>
                <a:hlinkClick r:id="rId3"/>
              </a:rPr>
              <a:t>https://doi.org/10.1093/database/bar052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INOH pathway. Each blue window represents event of different granularity, and green window represents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044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INOH pathway. Each blue window represents event of different granularity, and green window represents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2024-05-06T11:52:44Z</dcterms:modified>
</cp:coreProperties>
</file>