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8BECC4-52FE-420A-A6AA-6F5E3E5EE5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DF37FE-20A9-4158-9AC5-24278A3A43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SSSOM TSV table (generated by the developers of the environmental exposure ontology (19) using rdf-matcher (26)), with a table header (lines that start with #, shown in purple) that contains the mapping set metadata, followed by the mappings (27).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D75CA7-0CE2-4F78-A48E-4CA764E727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An example SSSOM TSV table (generated by the developers of the environmental exposure ontology (19)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882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An example SSSOM TSV table (generated by the developers of the environmental exposure ontology (19)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2024-05-19T03:42:00Z</dcterms:modified>
</cp:coreProperties>
</file>