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20A862-8D88-424F-8520-3EBD2C08D0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67590F-12C3-42D5-8CFF-FDF430B2B8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MUSTARD homepage showcasing the different search query formats that can be used.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4A9130-CA37-40D5-B2F3-2BDE7A060C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MUSTARD homepage showcasing the different search query formats that can be used.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677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MUSTARD homepage showcasing the different search query formats that can be used.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2024-05-19T13:18:39Z</dcterms:modified>
</cp:coreProperties>
</file>