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7B73F-12A2-43C5-800A-4C82A8A2AE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C381D-8AF0-4BFF-AF57-03E73C9617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entity–relationship (ER) diagram of the feature table of Chado and some of its linked tables (some table columns removed). The feature table stores genomic features and ancillary data is housed in linked tables.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4BAFC-5CF4-4A34-B647-1D20A36AE5A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diagram representing an entity model in Tripal v3. Each field consists of a key–value pair where the key must be defined using a controlled vocabulary term. The ID and type fields are required while all other are optional. Fields may have a single value or be a nested array of key–value pairs where keys must also use controlled vocabulary terms. This example includes real field data for the transcript named, orange1.1g015632m from the Citrus Genome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4BAFC-5CF4-4A34-B647-1D20A36AE5A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diagram representing the Tripal Storage API and its relationship to content on a Tripal website. The Storage API sits between the Tripal Entity data model and the storage back-ends, allowing data to be integrated from multiple storage locations into a single entity.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4BAFC-5CF4-4A34-B647-1D20A36AE5A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baz077, </a:t>
            </a:r>
            <a:r>
              <a:rPr lang="en-US" altLang="en-US" sz="1000">
                <a:solidFill>
                  <a:srgbClr val="333333"/>
                </a:solidFill>
                <a:hlinkClick r:id="rId3"/>
              </a:rPr>
              <a:t>https://doi.org/10.1093/database/baz077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entity–relationship (ER) diagram of the feature table of Chado and some of its linked tables (some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7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baz077, </a:t>
            </a:r>
            <a:r>
              <a:rPr lang="en-US" altLang="en-US" sz="1000">
                <a:solidFill>
                  <a:srgbClr val="333333"/>
                </a:solidFill>
                <a:hlinkClick r:id="rId3"/>
              </a:rPr>
              <a:t>https://doi.org/10.1093/database/baz077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diagram representing an entity model in Tripal v3. Each field consists of a key–value pair where the 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506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baz077, </a:t>
            </a:r>
            <a:r>
              <a:rPr lang="en-US" altLang="en-US" sz="1000">
                <a:solidFill>
                  <a:srgbClr val="333333"/>
                </a:solidFill>
                <a:hlinkClick r:id="rId3"/>
              </a:rPr>
              <a:t>https://doi.org/10.1093/database/baz077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diagram representing the Tripal Storage API and its relationship to content on a Tripal website.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16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entity–relationship (ER) diagram of the feature table of Chado and some of its linked tables (some table ...</vt:lpstr>
      <vt:lpstr>Figure 2 A diagram representing an entity model in Tripal v3. Each field consists of a key–value pair where the key ...</vt:lpstr>
      <vt:lpstr>Figure 3 A diagram representing the Tripal Storage API and its relationship to content on a Tripal website.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2024-05-15T05:39:34Z</dcterms:modified>
</cp:coreProperties>
</file>