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02316-4F5A-45AF-8D87-BF1B203795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9CA9B-FC50-44CD-95AD-D818CFE2CE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OBO dashboard (truncated). The rows represent OBO ontologies (of which the first 15 in alphabetical order are shown here) and the columns are the OBO principles. The final column, ‘Summary’, shows whether the ontology passed all of the tests. Clicking on the ontology ID in the far left column directs to a detailed report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FB316-3267-4DD7-8431-38CBD261CB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baab069, </a:t>
            </a:r>
            <a:r>
              <a:rPr lang="en-US" altLang="en-US" sz="1000">
                <a:solidFill>
                  <a:srgbClr val="333333"/>
                </a:solidFill>
                <a:hlinkClick r:id="rId3"/>
              </a:rPr>
              <a:t>https://doi.org/10.1093/database/baab069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OBO dashboard (truncated). The rows represent OBO ontologies (of which the first 15 in alphabetical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8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OBO dashboard (truncated). The rows represent OBO ontologies (of which the first 15 in alphabetical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2024-05-19T08:55:00Z</dcterms:modified>
</cp:coreProperties>
</file>