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73E1C-F07A-48E7-B0D0-9DB48FC663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E2F50-3A9E-4662-BF0F-53199ECF41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 average precision performance per organism. Higher precision for organisms happens when there is a concentration of categories. Black dashed horizontal line: mean organism precision.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0BF02A-EA0A-4903-88C8-3308A0EEC8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Micro average precision performance per organism. Higher precision for organisms happens when there is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51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Micro average precision performance per organism. Higher precision for organisms happens when there is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2024-05-19T20:29:36Z</dcterms:modified>
</cp:coreProperties>
</file>