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C30BE-48F1-49EF-9BEF-91D501DFBD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9AF9C-EB89-4E02-941B-A3C6D13C73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Venn diagram illustrating the overlap of each model’s positive paper predictions that were ultimately curated into CARD. The plot based on data from Table 3. For CARD*Shark 2, both high- and low-level predictions are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ACD42-10EC-40B5-B692-0509C43065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Venn diagram illustrating the overlap of each model’s positive paper predictions that were ultimately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2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Venn diagram illustrating the overlap of each model’s positive paper predictions that were ultimately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2024-05-03T14:56:59Z</dcterms:modified>
</cp:coreProperties>
</file>