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0CEE6-E772-43A9-9C22-29DD1696E6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C4BD3-72A9-47D3-9731-7259BD316B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generated CPI tree.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45751-58C5-48E3-BDA8-E01C5DB494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The generated CPI tree.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88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The generated CPI tree.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2024-05-20T02:41:34Z</dcterms:modified>
</cp:coreProperties>
</file>