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A9668-9656-401B-A639-EA28783D76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A8F7D-F7A6-45D9-BEB9-7B948E584B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 Binning. To bin a set of terms, we first partition the continuous probability interval [0,1] into equal-spaced sub-intervals, each of width w. Two terms ${\mathrm{t}}_{\mathrm{p}}$ and ${\mathrm{t}}_{\mathrm{q}}$ are grouped into one bin if and only if the probability $Pr ({\mathrm{t}}_{\mathrm{p}}|{\mathrm{D}}_{r\mathrm{el}})$ falls into the same probability sub-interval as $P\mathrm{r}({t}_q|{D}_{r\mathrm{el}})$, and $P\mathrm{r}({t}_p|{D}_{i\mathrm{rrl}})$falls into the same probability sub-interval as $P\mathrm{r}({t}_q|{D}_{i\mathrm{rrl}})$.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5656D-05E0-4CA8-956A-F673C700C6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Feature Binning. To bin a set of terms, we first partition the continuous probability interval [0,1] into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78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Feature Binning. To bin a set of terms, we first partition the continuous probability interval [0,1] into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2024-05-19T04:15:36Z</dcterms:modified>
</cp:coreProperties>
</file>