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B3468-9580-4F93-9C96-36B38C7EE9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F9E7C-570E-4DCB-AF14-B6382C6518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literature curation pipeline for the CellFinder database. It includes the following steps: triage of potential relevant documents, retrieval of full text, preprocessing (sentence splitting, tokenization and parsing), named-entity recognition (genes, proteins, cell lines, cell types, organs, tissues, expression triggers), gene expression events extraction, manual validation of the results and integration into the database. Automatic procedures are shown in red, whereas the manual ones are shown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5764A-6FCC-4C4C-92D1-EA3361F192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bat020, </a:t>
            </a:r>
            <a:r>
              <a:rPr lang="en-US" altLang="en-US" sz="1000">
                <a:solidFill>
                  <a:srgbClr val="333333"/>
                </a:solidFill>
                <a:hlinkClick r:id="rId3"/>
              </a:rPr>
              <a:t>https://doi.org/10.1093/database/bat020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literature curation pipeline for the CellFinder database. It includes the following steps: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literature curation pipeline for the CellFinder database. It includes the following steps: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2024-05-20T20:31:32Z</dcterms:modified>
</cp:coreProperties>
</file>