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591C0-3F86-4B93-BDBA-D337013E1F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8A519-0856-485F-8560-C05C8B0EFE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visualization of an Ug99 effector protein, GMQ_11962T0, interacting with 34 T. aestivum proteins as predicted by TRustDB (Supplementary Material, Sheet 4). GMQ_11962T0 has been shown to be involved in hydrolase activity (GO:0016817) and spliceosome (ko03040), which plays a role in the colonization and pathogenicity of the fungal pathogens.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2963B-5F3C-49FE-802E-E4B87C6720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Network visualization of an Ug99 effector protein, GMQ_11962T0, interacting with 34 T. aestivum proteins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Network visualization of an Ug99 effector protein, GMQ_11962T0, interacting with 34 T. aestivum proteins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2024-07-27T03:16:23Z</dcterms:modified>
</cp:coreProperties>
</file>