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1AE85-8825-4C2E-8EE2-E1B3DE0B56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58CBE-1CBB-45E3-B83A-F35278E515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on the entomopathogenic genus Ophiocordyceps.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D547AF-26F0-44CB-AF3C-60E6809E4A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Information on the entomopathogenic genus Ophiocordyceps.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05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Information on the entomopathogenic genus Ophiocordyceps.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2024-05-03T04:06:40Z</dcterms:modified>
</cp:coreProperties>
</file>