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93D44-F975-481C-AA58-E62D80D68C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06777-DC65-484F-AB2A-145CEB3D51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output result of the query in Figure 2. The BioVelo query generated from the user selection of Figure 2 is also shown near the top of the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06C12-A7D4-44EA-97F0-2E43FD7BC0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output result of the query in Figure 2. The BioVelo query generated from the user selection of Figure 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36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output result of the query in Figure 2. The BioVelo query generated from the user selection of Figure 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2024-05-10T15:28:29Z</dcterms:modified>
</cp:coreProperties>
</file>