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AE50F-FE78-4B8E-B39D-0D765CF3B7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5CD8F-63E6-413E-8852-FE085298A5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RMS of the difference between GDT-TS on domains and GDT-TS on the whole chain (vertical axis) and the slope of the best-fit line (horizontal axis), both computed on top 10 server predictions.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AE213-A34B-4BBE-87B0-46E52B500E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between RMS of the difference between GDT-TS on domains and GDT-TS on the whole chain (vertical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89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Correlation between RMS of the difference between GDT-TS on domains and GDT-TS on the whole chain (vertical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2024-05-19T21:35:19Z</dcterms:modified>
</cp:coreProperties>
</file>