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949EF-06F4-44E9-97F4-D09A89B4F8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0F0A6-410A-4FAB-A606-EEDAC805B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Spacer reduction strategy for predictive modelling with DTs.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05B0B-EDD7-4B6C-88EC-4D8AC1DE69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Spacer reduction strategy for predictive modelling with DTs.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31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Spacer reduction strategy for predictive modelling with DTs.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2024-05-19T14:15:58Z</dcterms:modified>
</cp:coreProperties>
</file>