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B5B57-BA2C-4DD7-A56B-81394657BC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25929-BED9-4F95-ADD9-681B055C8B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Length distribution of SSRs identified in the Transcriptome Shotgun Assembly of Camellia.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BF770-18E3-4ACF-8181-1BA28B964A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Length distribution of SSRs identified in the Transcriptome Shotgun Assembly of Camellia.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38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Length distribution of SSRs identified in the Transcriptome Shotgun Assembly of Camellia.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2024-05-19T14:54:19Z</dcterms:modified>
</cp:coreProperties>
</file>