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5910C-F996-4862-AA03-F3DC7560AB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D3EEF-C304-444D-8DAD-0F2E84C767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web interface of LBD. (A) LBD homepage. (B) Browse the page of non-Hodgkin lymphoma biomarkers. (C) Keyword search page. (D) Advanced search page. (E) Detailed page of IL-18.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445C2-68CC-405B-A5E3-141C098EE5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 overview of the web interface of LBD. (A) LBD homepage. (B) Browse the page of non-Hodgkin lymphoma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429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 overview of the web interface of LBD. (A) LBD homepage. (B) Browse the page of non-Hodgkin lymphoma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2024-05-03T08:04:03Z</dcterms:modified>
</cp:coreProperties>
</file>