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DA551-B3E6-4CDF-BAE7-79ABA0AC42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4904CA-EF0A-4CBF-A882-AA78641886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Intra-journal data comparison for 2009–11. Nine Venn diagrams depict the overlapping datasets for the number of chemicals, genes and diseases for each journal for publication years 2009 (blue circles), 2010 (green circles) and 2011 (red circles). Yellow boxes provide examples of shared elements for all 3 years in the centre intersection of each Venn diagram and are described in the main text. TS = Toxicological Sciences, CBI = Chemico-Biological Interactions and EHP = Environmental Health Perspectives. All data are provided in the Supplementary Data, and readers can use CTD’s ‘MyVenn’ tool (http://ctdbase.org/tools/myVenn.go) to re-draw the Venn diagrams to explore all the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5F0A51-5C01-4E57-9D90-33111504E4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Intra-journal data comparison for 2009–11. Nine Venn diagrams depict the overlapping datasets for the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340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Intra-journal data comparison for 2009–11. Nine Venn diagrams depict the overlapping datasets for the number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2024-05-19T13:56:43Z</dcterms:modified>
</cp:coreProperties>
</file>