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1C163-AD71-48DE-A5DF-5708A4EDDE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77524-E32F-4595-835B-1A6EE18FA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DDF query and annotation tool. This tool allows any user to browse a set of resources that have been annotated using the DDF categories. Searches for resources by DDF category and level are also possible. In addition, resource maintainers can log-in and edit their existing annotations or annotate a new resource using a simple web form. This tool is freely available and easy to install for other communities that wish to create their own registry of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02909-465E-43E1-8638-D87B5B585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DDF query and annotation tool. This tool allows any user to browse a set of resources that have been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07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DDF query and annotation tool. This tool allows any user to browse a set of resources that have been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2024-05-15T03:00:48Z</dcterms:modified>
</cp:coreProperties>
</file>