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2B0A4A-48DF-4FF7-B578-C0176422879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239975-A895-4183-8671-0AE8E0E392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Description of the workflow. The workflow to build the database consists of three main steps. First, modeling the effect of the drug treatments on individual genes in every cell line. Differential expression analysis was applied using Limma to compare the gene expression between the treatment and control conditions. Second, scoring the fold change and P-values from the differential expression to calculate the network perturbation amplitudes (NPA) of the drugs on each network (NPA) and each node (nodes contributions). The sum of the NPA for a group of networks is known as the biological impact factor (BIF). Finally, the BIF, NPA and nodes contributions were packaged in a database file and metadata of the cell lines, drugs and networks.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9B2FA1-E1E9-4E3D-9380-1A357C62357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4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baab048, </a:t>
            </a:r>
            <a:r>
              <a:rPr lang="en-US" altLang="en-US" sz="1000">
                <a:solidFill>
                  <a:srgbClr val="333333"/>
                </a:solidFill>
                <a:hlinkClick r:id="rId3"/>
              </a:rPr>
              <a:t>https://doi.org/10.1093/database/baab048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Description of the workflow. The workflow to build the database consists of three main steps. First, modeling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6451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Description of the workflow. The workflow to build the database consists of three main steps. First, modeling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2024-05-19T16:54:07Z</dcterms:modified>
</cp:coreProperties>
</file>