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F5A98E-DB6A-4C87-A93D-508D265C86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B0CFA5-4931-4A4A-AEF8-C7581E32E0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database construction. Query methods and corresponding output information are demonstrated.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A625F1-8656-4A52-B11F-9AD8BD43D7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Overview of database construction. Query methods and corresponding output information are demonstrated.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031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Overview of database construction. Query methods and corresponding output information are demonstrated.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2024-05-20T17:16:51Z</dcterms:modified>
</cp:coreProperties>
</file>