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44232B-E02F-4324-AD66-90C97C5A6D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E2687F-35B9-4700-A2C6-4989DB7D75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Cross-links to other databases in LAMP2.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D8A257-1C6E-4291-B0B4-D39F60FD57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Cross-links to other databases in LAMP2.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711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Cross-links to other databases in LAMP2.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2024-05-19T13:56:52Z</dcterms:modified>
</cp:coreProperties>
</file>