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0F93E-067F-4442-8705-9D0AE15941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21715-0BFA-47C1-ABF4-97D3077126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our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A568AC-9E4E-405E-82B7-6B8E89A21A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workflow of our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24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workflow of our system.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2024-05-20T07:59:22Z</dcterms:modified>
</cp:coreProperties>
</file>