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7D273-CE54-4222-BA18-48DE713E4C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86177-0468-4273-BE48-A8B86183B2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Chinchilla Research Resource Database (CRRD) Home Page. The CRRD home page gives easy access to keyword ( A ) and gene-specific ( B , C ) searches, to the Chinchilla JBrowse Genome Browser ( D ), to the Ontology Browser and Search Tool ( E ), to the Gene Annotator (GA) Tool ( F ) and to the FTP site for bulk data downloads ( G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A5406-017B-487C-A11D-06B661A968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Chinchilla Research Resource Database (CRRD) Home Page. The CRRD home page gives easy access to keyword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18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Chinchilla Research Resource Database (CRRD) Home Page. The CRRD home page gives easy access to keyword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2024-05-11T07:37:01Z</dcterms:modified>
</cp:coreProperties>
</file>