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0383C2-B229-484D-BBF6-B7EFEEE255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1641DA-7ED6-4CAD-B830-8030F46999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Overall workflow of the BiTeM/SIBtex system for BioCreative IV GO task. First (subtask A ), given a full text and a protein name, the system extracts relevant sentences for GO curation. Then (subtask B ), given these relevant sentences, the system predicts relevant GO concepts for curation. For both subtasks, the system uses machine learning, thanks to KB designed from the BioCreative training data and GOA.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5287E7-CC87-4FFD-9ECC-B314B11EB27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Official results of all competing systems for BioCreative IV subtask A, with partial match metrics. BiTeM/SIBtex results are in orange.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5287E7-CC87-4FFD-9ECC-B314B11EB27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Official results of all competing results for BioCreative IV subtask B with strict metrics. BiTeM/SIBtex results are in orange.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5287E7-CC87-4FFD-9ECC-B314B11EB27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u088"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u08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u08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bau088, </a:t>
            </a:r>
            <a:r>
              <a:rPr lang="en-US" altLang="en-US" sz="1000">
                <a:solidFill>
                  <a:srgbClr val="333333"/>
                </a:solidFill>
                <a:hlinkClick r:id="rId3"/>
              </a:rPr>
              <a:t>https://doi.org/10.1093/database/bau088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Overall workflow of the BiTeM/SIBtex system for BioCreative IV GO task. First (subtask A ), given a full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9069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bau088, </a:t>
            </a:r>
            <a:r>
              <a:rPr lang="en-US" altLang="en-US" sz="1000">
                <a:solidFill>
                  <a:srgbClr val="333333"/>
                </a:solidFill>
                <a:hlinkClick r:id="rId3"/>
              </a:rPr>
              <a:t>https://doi.org/10.1093/database/bau088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Official results of all competing systems for BioCreative IV subtask A, with partial match metrics.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9750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bau088, </a:t>
            </a:r>
            <a:r>
              <a:rPr lang="en-US" altLang="en-US" sz="1000">
                <a:solidFill>
                  <a:srgbClr val="333333"/>
                </a:solidFill>
                <a:hlinkClick r:id="rId3"/>
              </a:rPr>
              <a:t>https://doi.org/10.1093/database/bau088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Official results of all competing results for BioCreative IV subtask B with strict metrics. BiTeM/SIBtex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9286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Overall workflow of the BiTeM/SIBtex system for BioCreative IV GO task. First (subtask A ), given a full ...</vt:lpstr>
      <vt:lpstr>Figure 2. Official results of all competing systems for BioCreative IV subtask A, with partial match metrics. ...</vt:lpstr>
      <vt:lpstr>Figure 3. Official results of all competing results for BioCreative IV subtask B with strict metrics. BiTeM/SIBtex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2024-05-20T18:37:07Z</dcterms:modified>
</cp:coreProperties>
</file>