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EE029-AE83-4F80-9304-3A995B092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28151-44AE-4F08-8526-B36EFC371B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and statistics of biomarkers. (a) Type of biomarkers; (b) usage distribution of biomarkers; (c) site distribution of biomarkers; (d) classification distribution of single molecular biomarkers in different sites.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63D3E-B400-46A3-8E7A-CD2F9D04C0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Classification and statistics of biomarkers. (a) Type of biomarkers; (b) usage distribution of biomarkers;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71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Classification and statistics of biomarkers. (a) Type of biomarkers; (b) usage distribution of biomarkers;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2024-05-19T20:29:53Z</dcterms:modified>
</cp:coreProperties>
</file>