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35A29F-9332-435F-92F2-316B61949F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37384F-FE50-4B32-92BB-72B02D4733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Ambiguity issue cannot be solved (Q23), preference for the freedom to write manuscript own way (Q24) and current effort in using controlled vocabularies in publications (Q26).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DB324-6DD5-411A-95B2-4CC5C6F676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Ambiguity issue cannot be solved (Q23), preference for the freedom to write manuscript own way (Q24)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74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Ambiguity issue cannot be solved (Q23), preference for the freedom to write manuscript own way (Q24)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2024-05-07T04:04:33Z</dcterms:modified>
</cp:coreProperties>
</file>